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7" r:id="rId4"/>
    <p:sldId id="293" r:id="rId5"/>
    <p:sldId id="260" r:id="rId6"/>
    <p:sldId id="276" r:id="rId7"/>
    <p:sldId id="277" r:id="rId8"/>
    <p:sldId id="278" r:id="rId9"/>
    <p:sldId id="273" r:id="rId10"/>
    <p:sldId id="27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4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6764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11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990600" y="3352800"/>
            <a:ext cx="7239000" cy="2133600"/>
          </a:xfrm>
        </p:spPr>
        <p:txBody>
          <a:bodyPr>
            <a:noAutofit/>
          </a:bodyPr>
          <a:lstStyle/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. Determining the optimal email frequency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981200"/>
            <a:ext cx="7162800" cy="3886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Here are 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seven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key SMS and email frequency guidelines that will help you engage customers and start to grow your business through text and email marketing.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How often should I contact my customers?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429000"/>
            <a:ext cx="7620000" cy="1524000"/>
          </a:xfrm>
        </p:spPr>
        <p:txBody>
          <a:bodyPr>
            <a:noAutofit/>
          </a:bodyPr>
          <a:lstStyle/>
          <a:p>
            <a:pPr lvl="0"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On an average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2-4 times per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month but it depends on your business too.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153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Frequency is directly related to relevance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33400" y="3505200"/>
            <a:ext cx="7620000" cy="1981200"/>
          </a:xfrm>
        </p:spPr>
        <p:txBody>
          <a:bodyPr>
            <a:normAutofit/>
          </a:bodyPr>
          <a:lstStyle/>
          <a:p>
            <a:pPr algn="l" fontAlgn="base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relevant, timely message is often treated as a gift while an irrelevant, untimely message can do more harm than good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001000" cy="990600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Let the data decide text and email frequency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5814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Compare 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Open Rate, Bounce Rate, Click-Through Rate and Opt out Rate between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each of your campaigns and set your text and email frequency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accordingly.	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Different marketing channels allow different engagement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Consider the goal of the message and use the most appropriate channel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Communicate consistently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Whatever the channel, it usually takes multiple messages within a given window of time to get a customer to act. 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620000" cy="381000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Conclusion</a:t>
            </a: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There’s no such thing as the perfect email frequency — no magic number to shoot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for. But these pointers can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help you sort out the frequency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dilemma.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</TotalTime>
  <Words>171</Words>
  <Application>Microsoft Office PowerPoint</Application>
  <PresentationFormat>On-screen Show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Video 11</vt:lpstr>
      <vt:lpstr>Slide 3</vt:lpstr>
      <vt:lpstr>How often should I contact my customers?</vt:lpstr>
      <vt:lpstr>Frequency is directly related to relevance</vt:lpstr>
      <vt:lpstr>Let the data decide text and email frequency</vt:lpstr>
      <vt:lpstr>Different marketing channels allow different engagement</vt:lpstr>
      <vt:lpstr>Communicate consistently</vt:lpstr>
      <vt:lpstr>Slide 9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88</cp:revision>
  <dcterms:created xsi:type="dcterms:W3CDTF">2006-08-16T00:00:00Z</dcterms:created>
  <dcterms:modified xsi:type="dcterms:W3CDTF">2016-10-23T08:59:57Z</dcterms:modified>
</cp:coreProperties>
</file>